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72" r:id="rId6"/>
    <p:sldId id="261" r:id="rId7"/>
    <p:sldId id="262" r:id="rId8"/>
    <p:sldId id="266" r:id="rId9"/>
    <p:sldId id="273" r:id="rId10"/>
    <p:sldId id="274" r:id="rId11"/>
    <p:sldId id="275" r:id="rId12"/>
    <p:sldId id="276" r:id="rId13"/>
    <p:sldId id="267" r:id="rId14"/>
    <p:sldId id="277" r:id="rId15"/>
    <p:sldId id="278" r:id="rId16"/>
    <p:sldId id="279" r:id="rId17"/>
    <p:sldId id="282" r:id="rId18"/>
    <p:sldId id="268" r:id="rId19"/>
    <p:sldId id="269" r:id="rId20"/>
    <p:sldId id="280" r:id="rId21"/>
    <p:sldId id="270" r:id="rId22"/>
    <p:sldId id="283" r:id="rId23"/>
    <p:sldId id="281" r:id="rId2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0066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508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503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389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27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413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230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52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454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885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431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114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97EFC-D41A-48B5-8ECB-8AB505750E04}" type="datetimeFigureOut">
              <a:rPr lang="sl-SI" smtClean="0"/>
              <a:t>6.10.2015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9E088-0BBB-41E6-A75F-65DEC91397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527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1423" y="259644"/>
            <a:ext cx="9505244" cy="1332090"/>
          </a:xfrm>
          <a:solidFill>
            <a:srgbClr val="00FF00"/>
          </a:solidFill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Inovacijski projekt</a:t>
            </a:r>
            <a:br>
              <a:rPr lang="sl-SI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Kuža, motivator za učenje</a:t>
            </a:r>
            <a:br>
              <a:rPr lang="sl-SI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20890" y="1930400"/>
            <a:ext cx="4030132" cy="1557867"/>
          </a:xfrm>
          <a:solidFill>
            <a:srgbClr val="00FF00"/>
          </a:solidFill>
        </p:spPr>
        <p:txBody>
          <a:bodyPr>
            <a:normAutofit/>
          </a:bodyPr>
          <a:lstStyle/>
          <a:p>
            <a:r>
              <a:rPr lang="sl-S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sl-SI" sz="1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ŠOLA </a:t>
            </a:r>
          </a:p>
          <a:p>
            <a:r>
              <a:rPr lang="sl-SI" sz="1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POD GORO </a:t>
            </a:r>
          </a:p>
          <a:p>
            <a:r>
              <a:rPr lang="sl-SI" sz="1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SLOVENSKE KONJICE</a:t>
            </a:r>
          </a:p>
          <a:p>
            <a:endParaRPr lang="sl-SI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84" y="2093278"/>
            <a:ext cx="1423451" cy="127857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01784" y="4662311"/>
            <a:ext cx="361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Mateja Slapnik in KITY</a:t>
            </a:r>
          </a:p>
          <a:p>
            <a:r>
              <a:rPr lang="sl-SI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oktober 2015</a:t>
            </a:r>
            <a:endParaRPr lang="sl-SI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98" y="2401710"/>
            <a:ext cx="5600757" cy="420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" y="2077085"/>
            <a:ext cx="5439728" cy="362648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05" y="741679"/>
            <a:ext cx="5625466" cy="37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Pouk matematike v 7. razredu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Učna ura utrjevanja snovi:</a:t>
            </a:r>
          </a:p>
          <a:p>
            <a:pPr marL="0" indent="0">
              <a:buNone/>
            </a:pPr>
            <a:endParaRPr lang="sl-SI" sz="32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Učenci so bili pri učni uri zbrani za šolsko delo.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 učni uri so bili aktivnejši kot običajno.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Niso potrebovali vzpodbude učiteljice.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Učne naloge so bile opravljene.</a:t>
            </a:r>
            <a:endParaRPr lang="sl-SI" sz="32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7367" y="1558055"/>
            <a:ext cx="5329861" cy="399739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6" y="891822"/>
            <a:ext cx="6493909" cy="48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5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3615"/>
          </a:xfrm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Učenci z učnimi težavami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spodbujanje 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branja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učenje ob </a:t>
            </a:r>
            <a:r>
              <a:rPr lang="sl-SI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Kity</a:t>
            </a:r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proščanje</a:t>
            </a:r>
          </a:p>
          <a:p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razvijanje gibalnih funkcij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azvijanje spoznavnih funkcij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rjenje samokontrole</a:t>
            </a:r>
          </a:p>
          <a:p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urjenje vztrajnosti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rjenje pozornosti za učno delo …</a:t>
            </a:r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9681" y="2152386"/>
            <a:ext cx="4930421" cy="36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 vztrajnosti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8" y="2297429"/>
            <a:ext cx="4824308" cy="361823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30" y="1911508"/>
            <a:ext cx="5853429" cy="439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Razvijanje samokontrole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6" y="2055813"/>
            <a:ext cx="5092276" cy="3819207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55813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Spodbujanje gibanja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9583" y="2477096"/>
            <a:ext cx="4515802" cy="338685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2" y="1879283"/>
            <a:ext cx="6065520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8" y="462845"/>
            <a:ext cx="7189748" cy="539231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2473" y="1738016"/>
            <a:ext cx="5414888" cy="40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51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0398"/>
          </a:xfrm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Učenci 2. in 8. razredov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spremljanje na sprehodih oz. pohodih</a:t>
            </a:r>
          </a:p>
          <a:p>
            <a:r>
              <a:rPr lang="sl-SI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ruženje s </a:t>
            </a:r>
            <a:r>
              <a:rPr lang="sl-SI" sz="2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Kity</a:t>
            </a:r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prostem času</a:t>
            </a:r>
          </a:p>
          <a:p>
            <a:r>
              <a:rPr lang="sl-SI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zvajanje trikov</a:t>
            </a:r>
          </a:p>
          <a:p>
            <a:r>
              <a:rPr lang="sl-SI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čenje rokovanja s psom</a:t>
            </a:r>
          </a:p>
          <a:p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8725" y="2287119"/>
            <a:ext cx="4771440" cy="357858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25" y="3779546"/>
            <a:ext cx="3386666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Rokovanje s psom</a:t>
            </a:r>
          </a:p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Nekaj kinološkega znanja</a:t>
            </a:r>
          </a:p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Urjenje ubogljivosti</a:t>
            </a:r>
          </a:p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Sprehodi</a:t>
            </a:r>
          </a:p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Spoznavanje pasjega telesa</a:t>
            </a:r>
          </a:p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Izvajanje trikov</a:t>
            </a:r>
          </a:p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Spodbujanje branja</a:t>
            </a:r>
          </a:p>
          <a:p>
            <a:r>
              <a:rPr lang="sl-SI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Spodbujanje sodelovanja</a:t>
            </a:r>
            <a:endParaRPr lang="sl-SI" sz="2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47" y="3262488"/>
            <a:ext cx="4065883" cy="30494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5375" y="2303257"/>
            <a:ext cx="3452832" cy="2589624"/>
          </a:xfrm>
          <a:prstGeom prst="rect">
            <a:avLst/>
          </a:prstGeom>
        </p:spPr>
      </p:pic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Učenci tretjih razredov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odelujejo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šola Pod goro Slovenske Konjice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Podružnična šola v Špitaliču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Podružnična šola OŠPP V parku</a:t>
            </a:r>
          </a:p>
          <a:p>
            <a:pPr marL="0" indent="0">
              <a:buNone/>
            </a:pPr>
            <a:endParaRPr lang="sl-SI" sz="2400" dirty="0" smtClean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4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 republike Slovenije za šolstvo   </a:t>
            </a:r>
          </a:p>
          <a:p>
            <a:pPr marL="0" indent="0">
              <a:buNone/>
            </a:pPr>
            <a:endParaRPr lang="sl-SI" sz="24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dirty="0" smtClean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4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Slovensko društvo za terapijo s pomočjo psov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Tačke pomagačke</a:t>
            </a:r>
            <a:endParaRPr lang="sl-SI" sz="24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739" y="2136614"/>
            <a:ext cx="1215171" cy="11415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800" y="3425103"/>
            <a:ext cx="819048" cy="115238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739" y="5061364"/>
            <a:ext cx="1615580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Mnenja učencev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mi je zelo všeč, ko je </a:t>
            </a:r>
            <a:r>
              <a:rPr lang="sl-SI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Kity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mano in se bolje počutim. Mene je drugače psov strah, toda pouk s </a:t>
            </a:r>
            <a:r>
              <a:rPr lang="sl-SI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Kity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tako prijazen tako da se jih več ne bojim. 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Učencem, da več energije in učenci niso tako leni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l-PL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bi Kity vedno ostala v šoli.</a:t>
            </a:r>
          </a:p>
          <a:p>
            <a:r>
              <a:rPr lang="pl-PL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l-PL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je zelo, zelo všeč. </a:t>
            </a:r>
            <a:endParaRPr lang="pl-PL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je mala in bela kot sneg.</a:t>
            </a:r>
          </a:p>
          <a:p>
            <a:r>
              <a:rPr lang="pl-PL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l-PL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smešna.</a:t>
            </a:r>
          </a:p>
          <a:p>
            <a:endParaRPr lang="pl-PL" dirty="0" smtClean="0"/>
          </a:p>
          <a:p>
            <a:endParaRPr lang="pl-PL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302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04801"/>
            <a:ext cx="10667999" cy="6553199"/>
          </a:xfrm>
        </p:spPr>
      </p:pic>
    </p:spTree>
    <p:extLst>
      <p:ext uri="{BB962C8B-B14F-4D97-AF65-F5344CB8AC3E}">
        <p14:creationId xmlns:p14="http://schemas.microsoft.com/office/powerpoint/2010/main" val="23182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fArial"/>
                <a:cs typeface="Arial" panose="020B0604020202020204" pitchFamily="34" charset="0"/>
              </a:rPr>
              <a:t>film</a:t>
            </a:r>
            <a:endParaRPr lang="sl-SI" dirty="0">
              <a:solidFill>
                <a:srgbClr val="FF0066"/>
              </a:solidFill>
              <a:latin typeface="fArial"/>
              <a:cs typeface="Arial" panose="020B0604020202020204" pitchFamily="34" charset="0"/>
            </a:endParaRPr>
          </a:p>
        </p:txBody>
      </p:sp>
      <p:pic>
        <p:nvPicPr>
          <p:cNvPr id="4" name="FILM PREDSTAVITEV SREČA NA VRVIC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6043" y="2223913"/>
            <a:ext cx="5985219" cy="3714044"/>
          </a:xfrm>
        </p:spPr>
      </p:pic>
    </p:spTree>
    <p:extLst>
      <p:ext uri="{BB962C8B-B14F-4D97-AF65-F5344CB8AC3E}">
        <p14:creationId xmlns:p14="http://schemas.microsoft.com/office/powerpoint/2010/main" val="31740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za pozornost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1851660"/>
            <a:ext cx="7018020" cy="48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pl-PL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kod ideja, pes v šoli?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bližini psa 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dobro 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počutim.</a:t>
            </a:r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 sem 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stiski 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 pobožam 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vedno se počutje izboljša.</a:t>
            </a:r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Vedno 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imam občutek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se ob psu sprostim.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Vsakič me je vesel in se vrača k meni.</a:t>
            </a:r>
          </a:p>
          <a:p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 ti da 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spodbudo 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gibanju.</a:t>
            </a:r>
          </a:p>
          <a:p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Izhajala sem iz svojih občuten, če meni to prija, sem predvidevala, da bo verjetno tudi drugi.</a:t>
            </a:r>
          </a:p>
          <a:p>
            <a:r>
              <a:rPr lang="sl-SI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akaj </a:t>
            </a:r>
            <a:r>
              <a:rPr lang="sl-SI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bi takšne izkušnje ponudila učencem na </a:t>
            </a:r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šoli?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894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5045"/>
          </a:xfrm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in Arial"/>
                <a:cs typeface="Arial" panose="020B0604020202020204" pitchFamily="34" charset="0"/>
              </a:rPr>
              <a:t>… </a:t>
            </a:r>
            <a:r>
              <a:rPr lang="sl-SI" dirty="0" err="1" smtClean="0">
                <a:solidFill>
                  <a:srgbClr val="FF0066"/>
                </a:solidFill>
                <a:latin typeface="in Arial"/>
                <a:cs typeface="Arial" panose="020B0604020202020204" pitchFamily="34" charset="0"/>
              </a:rPr>
              <a:t>Kity</a:t>
            </a:r>
            <a:r>
              <a:rPr lang="sl-SI" dirty="0" smtClean="0">
                <a:solidFill>
                  <a:srgbClr val="FF0066"/>
                </a:solidFill>
                <a:latin typeface="in Arial"/>
                <a:cs typeface="Arial" panose="020B0604020202020204" pitchFamily="34" charset="0"/>
              </a:rPr>
              <a:t> in učenci</a:t>
            </a:r>
            <a:endParaRPr lang="sl-SI" dirty="0">
              <a:solidFill>
                <a:srgbClr val="FF0066"/>
              </a:solidFill>
              <a:latin typeface="in Arial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18" y="1554691"/>
            <a:ext cx="7965215" cy="4766099"/>
          </a:xfrm>
        </p:spPr>
      </p:pic>
    </p:spTree>
    <p:extLst>
      <p:ext uri="{BB962C8B-B14F-4D97-AF65-F5344CB8AC3E}">
        <p14:creationId xmlns:p14="http://schemas.microsoft.com/office/powerpoint/2010/main" val="17843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Didaktična novost: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sz="2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Vzpostavljanje pozitivne klime v razredu ob prisotnosti psa in učenci ob pozitivnem čustvenem naboju pridobivajo nova znanja.</a:t>
            </a:r>
          </a:p>
          <a:p>
            <a:pPr marL="0" indent="0">
              <a:buNone/>
            </a:pPr>
            <a:endParaRPr lang="sl-SI" sz="26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Zaradi pozitivne klime v šolskem okolju učenci lažje, hitreje in učinkovitejše pridobivajo znanja.</a:t>
            </a:r>
          </a:p>
          <a:p>
            <a:pPr marL="0" indent="0">
              <a:buNone/>
            </a:pPr>
            <a:endParaRPr lang="sl-SI" sz="26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Znanje, ki ga pridobijo ob prisotnosti psa v razredu je podkrepljeno s pozitivnimi čustvi in zaradi tega je kognicija tega znanja kvalitetnejša.</a:t>
            </a:r>
          </a:p>
          <a:p>
            <a:pPr marL="0" indent="0">
              <a:buNone/>
            </a:pPr>
            <a:endParaRPr lang="sl-SI" sz="26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prisotnosti psa v šoli smo ustvarjali odprto učno okolje.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331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Takšni so občutki …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1022"/>
            <a:ext cx="4668661" cy="3501496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79" y="1927225"/>
            <a:ext cx="5663731" cy="424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Cilji inovacijskega projekta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Izboljšati </a:t>
            </a:r>
            <a:r>
              <a:rPr lang="sl-SI" sz="32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motivacijo pri učnem delu (pri pridobivanju različnih učnih </a:t>
            </a:r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strategij in znanj) </a:t>
            </a:r>
            <a:r>
              <a:rPr lang="sl-SI" sz="32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prisotnosti psa v skupini in individualno</a:t>
            </a:r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32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Lažje </a:t>
            </a:r>
            <a:r>
              <a:rPr lang="sl-SI" sz="32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vzpostaviti socialne stike med učenci ob prisotnosti </a:t>
            </a:r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 in spodbujati sodelovanje med učenci.</a:t>
            </a:r>
            <a:endParaRPr lang="sl-SI" sz="32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Spodbujati </a:t>
            </a:r>
            <a:r>
              <a:rPr lang="sl-SI" sz="32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branje.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prisotnosti psa motivirati učence z motnjo v razvoju k učenju različnih spretnosti in znanj.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3846"/>
          </a:xfrm>
          <a:solidFill>
            <a:srgbClr val="00FF00"/>
          </a:solidFill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Vključevanje učencev v inovacijski projekt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Vsi učenci:     				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ruženje		</a:t>
            </a:r>
          </a:p>
          <a:p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pogovor</a:t>
            </a:r>
          </a:p>
          <a:p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premljanje na športnih dnevih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ndividualno branje (R.E.A.D. program)</a:t>
            </a:r>
          </a:p>
          <a:p>
            <a:r>
              <a:rPr lang="sl-SI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čenje ob </a:t>
            </a:r>
            <a:r>
              <a:rPr lang="sl-SI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Kity</a:t>
            </a:r>
            <a:r>
              <a:rPr lang="sl-SI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razredu</a:t>
            </a:r>
          </a:p>
          <a:p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7442" y="2280797"/>
            <a:ext cx="4587992" cy="34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Pouk v 1. razredu s </a:t>
            </a:r>
            <a:r>
              <a:rPr lang="sl-SI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Kity</a:t>
            </a:r>
            <a:endParaRPr lang="sl-SI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Pridobivanje števila štiri: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Učenci so bili pri učni uri visoko motivirani za učenje.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Povezovali so število štiri s tačkami.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Razvijali so številsko predstavo števila štiri.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Zapisovali so številko štiri.</a:t>
            </a:r>
          </a:p>
          <a:p>
            <a:r>
              <a:rPr lang="sl-SI" sz="32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Pozitiven odziv je bil najbolj prisoten pri treh učencih, ki so imeli težave s pozornostjo za šolsko delo; bili so umirjeni in sledili so postopku usvajanja števila.</a:t>
            </a:r>
          </a:p>
          <a:p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545</Words>
  <Application>Microsoft Office PowerPoint</Application>
  <PresentationFormat>Širokozaslonsko</PresentationFormat>
  <Paragraphs>101</Paragraphs>
  <Slides>23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fArial</vt:lpstr>
      <vt:lpstr>in Arial</vt:lpstr>
      <vt:lpstr>Office Theme</vt:lpstr>
      <vt:lpstr>Inovacijski projekt     Kuža, motivator za učenje </vt:lpstr>
      <vt:lpstr>Sodelujejo</vt:lpstr>
      <vt:lpstr>Od kod ideja, pes v šoli?</vt:lpstr>
      <vt:lpstr>… Kity in učenci</vt:lpstr>
      <vt:lpstr>Didaktična novost:</vt:lpstr>
      <vt:lpstr>Takšni so občutki …</vt:lpstr>
      <vt:lpstr>Cilji inovacijskega projekta</vt:lpstr>
      <vt:lpstr>Vključevanje učencev v inovacijski projekt</vt:lpstr>
      <vt:lpstr>Pouk v 1. razredu s Kity</vt:lpstr>
      <vt:lpstr>PowerPointova predstavitev</vt:lpstr>
      <vt:lpstr>Pouk matematike v 7. razredu</vt:lpstr>
      <vt:lpstr>PowerPointova predstavitev</vt:lpstr>
      <vt:lpstr> Učenci z učnimi težavami</vt:lpstr>
      <vt:lpstr>Razvoj vztrajnosti</vt:lpstr>
      <vt:lpstr>Razvijanje samokontrole</vt:lpstr>
      <vt:lpstr>Spodbujanje gibanja</vt:lpstr>
      <vt:lpstr>PowerPointova predstavitev</vt:lpstr>
      <vt:lpstr>Učenci 2. in 8. razredov</vt:lpstr>
      <vt:lpstr>Učenci tretjih razredov</vt:lpstr>
      <vt:lpstr>Mnenja učencev</vt:lpstr>
      <vt:lpstr>PowerPointova predstavitev</vt:lpstr>
      <vt:lpstr>film</vt:lpstr>
      <vt:lpstr>Hvala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Inovacijski projekt             Kuža motivator za učenje september 2012</dc:title>
  <dc:creator>Slapnik</dc:creator>
  <cp:lastModifiedBy>Slapnik</cp:lastModifiedBy>
  <cp:revision>36</cp:revision>
  <dcterms:created xsi:type="dcterms:W3CDTF">2015-06-29T09:38:35Z</dcterms:created>
  <dcterms:modified xsi:type="dcterms:W3CDTF">2015-10-06T17:54:25Z</dcterms:modified>
</cp:coreProperties>
</file>