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352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199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901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777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952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159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346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935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861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935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71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230E-E03A-4006-AE30-39BE1E02FCB6}" type="datetimeFigureOut">
              <a:rPr lang="sl-SI" smtClean="0"/>
              <a:t>30.6.2016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F417-42EA-465A-AF8D-74CA050E8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522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1156" y="248356"/>
            <a:ext cx="9076266" cy="1534123"/>
          </a:xfrm>
        </p:spPr>
        <p:txBody>
          <a:bodyPr>
            <a:normAutofit/>
          </a:bodyPr>
          <a:lstStyle/>
          <a:p>
            <a:r>
              <a:rPr lang="sl-SI" sz="4000" dirty="0" smtClean="0"/>
              <a:t>KUŽA, MOTIVATOR ZA UČENJE 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032978" y="880534"/>
            <a:ext cx="5283199" cy="394230"/>
          </a:xfrm>
        </p:spPr>
        <p:txBody>
          <a:bodyPr>
            <a:normAutofit/>
          </a:bodyPr>
          <a:lstStyle/>
          <a:p>
            <a:r>
              <a:rPr lang="sl-SI" sz="1400" dirty="0" smtClean="0"/>
              <a:t>Vodja projekta: MATEJA SLAPNIK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20" y="761124"/>
            <a:ext cx="1030313" cy="865707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349956" y="1626831"/>
            <a:ext cx="2777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OŠ POD GORO    </a:t>
            </a:r>
          </a:p>
          <a:p>
            <a:r>
              <a:rPr lang="pl-PL" sz="1400" dirty="0" smtClean="0"/>
              <a:t>ŠOLSKA UL. 3</a:t>
            </a:r>
          </a:p>
          <a:p>
            <a:r>
              <a:rPr lang="pl-PL" sz="1400" dirty="0" smtClean="0"/>
              <a:t>SLOVENSKE KONJICE</a:t>
            </a:r>
            <a:endParaRPr lang="pl-PL" sz="140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0382">
            <a:off x="613111" y="2139485"/>
            <a:ext cx="4198154" cy="314861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8" y="1274762"/>
            <a:ext cx="5314480" cy="3985860"/>
          </a:xfrm>
          <a:prstGeom prst="rect">
            <a:avLst/>
          </a:prstGeom>
        </p:spPr>
      </p:pic>
      <p:sp>
        <p:nvSpPr>
          <p:cNvPr id="10" name="Pravokotnik 9"/>
          <p:cNvSpPr/>
          <p:nvPr/>
        </p:nvSpPr>
        <p:spPr>
          <a:xfrm>
            <a:off x="349955" y="4943979"/>
            <a:ext cx="68297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400" dirty="0" smtClean="0"/>
              <a:t>CILJI:- Izboljšati motivacijo učencev  ob </a:t>
            </a:r>
          </a:p>
          <a:p>
            <a:r>
              <a:rPr lang="sl-SI" sz="1400" dirty="0" smtClean="0"/>
              <a:t>            prisotnosti psa za učno delo in branje v skupini ali individualno.</a:t>
            </a:r>
          </a:p>
          <a:p>
            <a:r>
              <a:rPr lang="sl-SI" sz="1400" dirty="0" smtClean="0"/>
              <a:t>          - Učencem omogočiti stik s terapevtskim psom in tako z različnimi aktivnostmi</a:t>
            </a:r>
          </a:p>
          <a:p>
            <a:r>
              <a:rPr lang="sl-SI" sz="1400" dirty="0" smtClean="0"/>
              <a:t>             zmanjšati njihov stres in jim krepiti samozavest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7353401" y="5260622"/>
            <a:ext cx="4353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err="1" smtClean="0"/>
              <a:t>Kity</a:t>
            </a:r>
            <a:r>
              <a:rPr lang="sl-SI" dirty="0" smtClean="0"/>
              <a:t> je postala tudi gledališka igralka.</a:t>
            </a:r>
          </a:p>
          <a:p>
            <a:r>
              <a:rPr lang="sl-SI" dirty="0" err="1" smtClean="0"/>
              <a:t>Kity</a:t>
            </a:r>
            <a:r>
              <a:rPr lang="sl-SI" dirty="0" smtClean="0"/>
              <a:t> je COOL.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028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71</Words>
  <Application>Microsoft Office PowerPoint</Application>
  <PresentationFormat>Širokozaslonsko</PresentationFormat>
  <Paragraphs>11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KUŽA, MOTIVATOR ZA UČENJE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Slapnik</dc:creator>
  <cp:lastModifiedBy>Slapnik</cp:lastModifiedBy>
  <cp:revision>3</cp:revision>
  <dcterms:created xsi:type="dcterms:W3CDTF">2016-06-30T09:45:38Z</dcterms:created>
  <dcterms:modified xsi:type="dcterms:W3CDTF">2016-06-30T10:01:15Z</dcterms:modified>
</cp:coreProperties>
</file>