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6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smtClean="0"/>
              <a:t>Uredite slog podnaslova matrice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4230E-E03A-4006-AE30-39BE1E02FCB6}" type="datetimeFigureOut">
              <a:rPr lang="sl-SI" smtClean="0"/>
              <a:t>30.6.2016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DF417-42EA-465A-AF8D-74CA050E8D2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8352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4230E-E03A-4006-AE30-39BE1E02FCB6}" type="datetimeFigureOut">
              <a:rPr lang="sl-SI" smtClean="0"/>
              <a:t>30.6.2016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DF417-42EA-465A-AF8D-74CA050E8D2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41990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4230E-E03A-4006-AE30-39BE1E02FCB6}" type="datetimeFigureOut">
              <a:rPr lang="sl-SI" smtClean="0"/>
              <a:t>30.6.2016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DF417-42EA-465A-AF8D-74CA050E8D2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59011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4230E-E03A-4006-AE30-39BE1E02FCB6}" type="datetimeFigureOut">
              <a:rPr lang="sl-SI" smtClean="0"/>
              <a:t>30.6.2016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DF417-42EA-465A-AF8D-74CA050E8D2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57770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4230E-E03A-4006-AE30-39BE1E02FCB6}" type="datetimeFigureOut">
              <a:rPr lang="sl-SI" smtClean="0"/>
              <a:t>30.6.2016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DF417-42EA-465A-AF8D-74CA050E8D2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599520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4230E-E03A-4006-AE30-39BE1E02FCB6}" type="datetimeFigureOut">
              <a:rPr lang="sl-SI" smtClean="0"/>
              <a:t>30.6.2016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DF417-42EA-465A-AF8D-74CA050E8D2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41595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značba mest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4230E-E03A-4006-AE30-39BE1E02FCB6}" type="datetimeFigureOut">
              <a:rPr lang="sl-SI" smtClean="0"/>
              <a:t>30.6.2016</a:t>
            </a:fld>
            <a:endParaRPr lang="sl-SI"/>
          </a:p>
        </p:txBody>
      </p:sp>
      <p:sp>
        <p:nvSpPr>
          <p:cNvPr id="8" name="Označba mest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DF417-42EA-465A-AF8D-74CA050E8D2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83462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4230E-E03A-4006-AE30-39BE1E02FCB6}" type="datetimeFigureOut">
              <a:rPr lang="sl-SI" smtClean="0"/>
              <a:t>30.6.2016</a:t>
            </a:fld>
            <a:endParaRPr lang="sl-SI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DF417-42EA-465A-AF8D-74CA050E8D2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49350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4230E-E03A-4006-AE30-39BE1E02FCB6}" type="datetimeFigureOut">
              <a:rPr lang="sl-SI" smtClean="0"/>
              <a:t>30.6.2016</a:t>
            </a:fld>
            <a:endParaRPr lang="sl-SI"/>
          </a:p>
        </p:txBody>
      </p:sp>
      <p:sp>
        <p:nvSpPr>
          <p:cNvPr id="3" name="Označba mest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DF417-42EA-465A-AF8D-74CA050E8D2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98614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4230E-E03A-4006-AE30-39BE1E02FCB6}" type="datetimeFigureOut">
              <a:rPr lang="sl-SI" smtClean="0"/>
              <a:t>30.6.2016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DF417-42EA-465A-AF8D-74CA050E8D2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29354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4230E-E03A-4006-AE30-39BE1E02FCB6}" type="datetimeFigureOut">
              <a:rPr lang="sl-SI" smtClean="0"/>
              <a:t>30.6.2016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DF417-42EA-465A-AF8D-74CA050E8D2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61719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84230E-E03A-4006-AE30-39BE1E02FCB6}" type="datetimeFigureOut">
              <a:rPr lang="sl-SI" smtClean="0"/>
              <a:t>30.6.2016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BDF417-42EA-465A-AF8D-74CA050E8D2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65225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061156" y="248356"/>
            <a:ext cx="9076266" cy="1534123"/>
          </a:xfrm>
        </p:spPr>
        <p:txBody>
          <a:bodyPr>
            <a:normAutofit/>
          </a:bodyPr>
          <a:lstStyle/>
          <a:p>
            <a:r>
              <a:rPr lang="sl-SI" sz="4000" dirty="0" smtClean="0"/>
              <a:t>KUŽA, MOTIVATOR ZA UČENJE </a:t>
            </a:r>
            <a:r>
              <a:rPr lang="sl-SI" dirty="0" smtClean="0"/>
              <a:t/>
            </a:r>
            <a:br>
              <a:rPr lang="sl-SI" dirty="0" smtClean="0"/>
            </a:br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7032978" y="880534"/>
            <a:ext cx="5283199" cy="394230"/>
          </a:xfrm>
        </p:spPr>
        <p:txBody>
          <a:bodyPr>
            <a:normAutofit/>
          </a:bodyPr>
          <a:lstStyle/>
          <a:p>
            <a:r>
              <a:rPr lang="sl-SI" sz="1400" dirty="0" smtClean="0"/>
              <a:t>Vodja projekta: MATEJA SLAPNIK</a:t>
            </a:r>
          </a:p>
          <a:p>
            <a:endParaRPr lang="sl-SI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420" y="761124"/>
            <a:ext cx="1030313" cy="865707"/>
          </a:xfrm>
          <a:prstGeom prst="rect">
            <a:avLst/>
          </a:prstGeom>
        </p:spPr>
      </p:pic>
      <p:sp>
        <p:nvSpPr>
          <p:cNvPr id="5" name="Naslov 1"/>
          <p:cNvSpPr txBox="1">
            <a:spLocks/>
          </p:cNvSpPr>
          <p:nvPr/>
        </p:nvSpPr>
        <p:spPr>
          <a:xfrm>
            <a:off x="1676400" y="1274763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sl-SI" dirty="0"/>
          </a:p>
        </p:txBody>
      </p:sp>
      <p:sp>
        <p:nvSpPr>
          <p:cNvPr id="6" name="Pravokotnik 5"/>
          <p:cNvSpPr/>
          <p:nvPr/>
        </p:nvSpPr>
        <p:spPr>
          <a:xfrm>
            <a:off x="349956" y="1626831"/>
            <a:ext cx="277706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400" dirty="0" smtClean="0"/>
              <a:t>OŠ POD GORO    </a:t>
            </a:r>
          </a:p>
          <a:p>
            <a:r>
              <a:rPr lang="pl-PL" sz="1400" dirty="0" smtClean="0"/>
              <a:t>ŠOLSKA UL. 3</a:t>
            </a:r>
          </a:p>
          <a:p>
            <a:r>
              <a:rPr lang="pl-PL" sz="1400" dirty="0" smtClean="0"/>
              <a:t>SLOVENSKE KONJICE</a:t>
            </a:r>
            <a:endParaRPr lang="pl-PL" sz="1400" dirty="0"/>
          </a:p>
        </p:txBody>
      </p:sp>
      <p:pic>
        <p:nvPicPr>
          <p:cNvPr id="8" name="Slika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80382">
            <a:off x="613111" y="2139485"/>
            <a:ext cx="4198154" cy="3148615"/>
          </a:xfrm>
          <a:prstGeom prst="rect">
            <a:avLst/>
          </a:prstGeom>
        </p:spPr>
      </p:pic>
      <p:pic>
        <p:nvPicPr>
          <p:cNvPr id="9" name="Slika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9588" y="1274762"/>
            <a:ext cx="5314480" cy="3985860"/>
          </a:xfrm>
          <a:prstGeom prst="rect">
            <a:avLst/>
          </a:prstGeom>
        </p:spPr>
      </p:pic>
      <p:sp>
        <p:nvSpPr>
          <p:cNvPr id="10" name="Pravokotnik 9"/>
          <p:cNvSpPr/>
          <p:nvPr/>
        </p:nvSpPr>
        <p:spPr>
          <a:xfrm>
            <a:off x="349955" y="4943979"/>
            <a:ext cx="682977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sz="1400" dirty="0" smtClean="0"/>
              <a:t>CILJI:- Izboljšati motivacijo učencev  ob </a:t>
            </a:r>
          </a:p>
          <a:p>
            <a:r>
              <a:rPr lang="sl-SI" sz="1400" dirty="0" smtClean="0"/>
              <a:t>            prisotnosti psa za učno delo in branje v skupini ali individualno.</a:t>
            </a:r>
          </a:p>
          <a:p>
            <a:r>
              <a:rPr lang="sl-SI" sz="1400" dirty="0" smtClean="0"/>
              <a:t>          - Učencem omogočiti stik s terapevtskim psom in tako z različnimi aktivnostmi</a:t>
            </a:r>
          </a:p>
          <a:p>
            <a:r>
              <a:rPr lang="sl-SI" sz="1400" dirty="0" smtClean="0"/>
              <a:t>             zmanjšati njihov stres in jim krepiti samozavest</a:t>
            </a:r>
            <a:r>
              <a:rPr lang="sl-SI" dirty="0" smtClean="0"/>
              <a:t>. </a:t>
            </a:r>
            <a:endParaRPr lang="sl-SI" dirty="0"/>
          </a:p>
        </p:txBody>
      </p:sp>
      <p:sp>
        <p:nvSpPr>
          <p:cNvPr id="11" name="PoljeZBesedilom 10"/>
          <p:cNvSpPr txBox="1"/>
          <p:nvPr/>
        </p:nvSpPr>
        <p:spPr>
          <a:xfrm>
            <a:off x="7353401" y="5260622"/>
            <a:ext cx="43531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err="1" smtClean="0"/>
              <a:t>Kity</a:t>
            </a:r>
            <a:r>
              <a:rPr lang="sl-SI" dirty="0" smtClean="0"/>
              <a:t> je postala tudi gledališka igralka.</a:t>
            </a:r>
          </a:p>
          <a:p>
            <a:r>
              <a:rPr lang="sl-SI" dirty="0" err="1" smtClean="0"/>
              <a:t>Kity</a:t>
            </a:r>
            <a:r>
              <a:rPr lang="sl-SI" dirty="0" smtClean="0"/>
              <a:t> je COOL.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6902832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71</Words>
  <Application>Microsoft Office PowerPoint</Application>
  <PresentationFormat>Širokozaslonsko</PresentationFormat>
  <Paragraphs>11</Paragraphs>
  <Slides>1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Officeova tema</vt:lpstr>
      <vt:lpstr>KUŽA, MOTIVATOR ZA UČENJE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Slapnik</dc:creator>
  <cp:lastModifiedBy>Slapnik</cp:lastModifiedBy>
  <cp:revision>3</cp:revision>
  <dcterms:created xsi:type="dcterms:W3CDTF">2016-06-30T09:45:38Z</dcterms:created>
  <dcterms:modified xsi:type="dcterms:W3CDTF">2016-06-30T10:01:15Z</dcterms:modified>
</cp:coreProperties>
</file>